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>
        <p:scale>
          <a:sx n="81" d="100"/>
          <a:sy n="81" d="100"/>
        </p:scale>
        <p:origin x="-90" y="-7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A9D82-2609-4BA3-9876-73F6B14B8687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6C351-B49B-409B-B07D-4FDE64BE96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737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A9D82-2609-4BA3-9876-73F6B14B8687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6C351-B49B-409B-B07D-4FDE64BE96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0030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A9D82-2609-4BA3-9876-73F6B14B8687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6C351-B49B-409B-B07D-4FDE64BE96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7728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A9D82-2609-4BA3-9876-73F6B14B8687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6C351-B49B-409B-B07D-4FDE64BE96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5897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A9D82-2609-4BA3-9876-73F6B14B8687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6C351-B49B-409B-B07D-4FDE64BE96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8812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A9D82-2609-4BA3-9876-73F6B14B8687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6C351-B49B-409B-B07D-4FDE64BE96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7628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A9D82-2609-4BA3-9876-73F6B14B8687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6C351-B49B-409B-B07D-4FDE64BE96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0407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A9D82-2609-4BA3-9876-73F6B14B8687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6C351-B49B-409B-B07D-4FDE64BE96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344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A9D82-2609-4BA3-9876-73F6B14B8687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6C351-B49B-409B-B07D-4FDE64BE96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3365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A9D82-2609-4BA3-9876-73F6B14B8687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6C351-B49B-409B-B07D-4FDE64BE96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9713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A9D82-2609-4BA3-9876-73F6B14B8687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6C351-B49B-409B-B07D-4FDE64BE96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945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A9D82-2609-4BA3-9876-73F6B14B8687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6C351-B49B-409B-B07D-4FDE64BE96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256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541867"/>
            <a:ext cx="9144000" cy="872066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Активация учетной записи на Едином портале </a:t>
            </a:r>
            <a:r>
              <a:rPr lang="ru-RU" sz="4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госуслуг</a:t>
            </a:r>
            <a:endParaRPr lang="ru-RU" sz="4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97000" y="5290097"/>
            <a:ext cx="9144000" cy="372534"/>
          </a:xfrm>
        </p:spPr>
        <p:txBody>
          <a:bodyPr>
            <a:noAutofit/>
          </a:bodyPr>
          <a:lstStyle/>
          <a:p>
            <a: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Курск, ул. Белинского, 21, </a:t>
            </a:r>
            <a:r>
              <a:rPr lang="ru-RU" sz="4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каб</a:t>
            </a:r>
            <a: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307</a:t>
            </a:r>
            <a:endParaRPr lang="ru-RU" sz="4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://proxy0server.appspot.com/gosuslugi.ru/pgu/htdocs/img/2012/slide_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1133" y="1326129"/>
            <a:ext cx="5017559" cy="3931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://static.gosuslugi.ru/cms/htdocs/0/0/0/0/0/0/0/0/0/1024_159_468h6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1507" y="6067462"/>
            <a:ext cx="4457700" cy="57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946201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20</Words>
  <Application>Microsoft Office PowerPoint</Application>
  <PresentationFormat>Произвольный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Активация учетной записи на Едином портале госуслуг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Активация учетной записи на Едином портале госуслуг</dc:title>
  <dc:creator>K503-Sergei</dc:creator>
  <cp:lastModifiedBy>User</cp:lastModifiedBy>
  <cp:revision>2</cp:revision>
  <cp:lastPrinted>2015-07-29T06:20:28Z</cp:lastPrinted>
  <dcterms:created xsi:type="dcterms:W3CDTF">2015-07-29T06:18:21Z</dcterms:created>
  <dcterms:modified xsi:type="dcterms:W3CDTF">2015-10-26T07:32:05Z</dcterms:modified>
</cp:coreProperties>
</file>